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handoutMasterIdLst>
    <p:handoutMasterId r:id="rId9"/>
  </p:handoutMasterIdLst>
  <p:sldIdLst>
    <p:sldId id="256" r:id="rId2"/>
    <p:sldId id="257" r:id="rId3"/>
    <p:sldId id="262" r:id="rId4"/>
    <p:sldId id="260" r:id="rId5"/>
    <p:sldId id="264" r:id="rId6"/>
    <p:sldId id="263" r:id="rId7"/>
    <p:sldId id="265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474D3"/>
    <a:srgbClr val="9DA6D0"/>
    <a:srgbClr val="0EBDD9"/>
    <a:srgbClr val="2C49B8"/>
    <a:srgbClr val="9EA8D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476"/>
    <p:restoredTop sz="94658"/>
  </p:normalViewPr>
  <p:slideViewPr>
    <p:cSldViewPr snapToGrid="0">
      <p:cViewPr varScale="1">
        <p:scale>
          <a:sx n="99" d="100"/>
          <a:sy n="99" d="100"/>
        </p:scale>
        <p:origin x="208" y="6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19" d="100"/>
          <a:sy n="119" d="100"/>
        </p:scale>
        <p:origin x="2640" y="20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BF7995AE-0664-9BDA-283F-BB5EF79327D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A1D8540-7F25-9E6D-0070-7A30940F7BFF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CC31785-8333-7A43-A56B-0B7EE08C8441}" type="datetimeFigureOut">
              <a:rPr lang="en-US" smtClean="0"/>
              <a:t>6/30/26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E4B9C98-05A8-AEE3-4787-A1DC61A949F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8384AA3-189F-9A65-BAEC-CD90E76FD7D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A461744-EE0D-304F-A18B-36267732EA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567769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78C73D-D0AB-6CCC-DDF2-223FC9EB816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EC72862-B93D-3AE9-B7E0-CA0D0727AD3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58C214-2481-92DA-258C-A41667EDCA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4CE923-72E3-FD4A-B4A1-63E7DC36D43B}" type="datetimeFigureOut">
              <a:rPr lang="en-US" smtClean="0"/>
              <a:t>6/30/26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02FC43-449C-4215-AD45-56487F5B38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2AB1CE-828F-D752-F764-AA09664CEA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3FCB7C-59B2-4A4A-B0E6-991D03855FB4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3CE6EEE1-E923-760C-B448-F34E9AE848C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185718" y="-382415"/>
            <a:ext cx="3424882" cy="3435178"/>
          </a:xfrm>
          <a:prstGeom prst="ellipse">
            <a:avLst/>
          </a:prstGeom>
          <a:solidFill>
            <a:schemeClr val="bg2">
              <a:lumMod val="90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65134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8CCE0C-3946-FED1-668B-90368A4E98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97691B3-537F-1A91-2EAD-710CBAA3D7C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2E2880-7468-4475-F3C9-BAF2385089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4CE923-72E3-FD4A-B4A1-63E7DC36D43B}" type="datetimeFigureOut">
              <a:rPr lang="en-US" smtClean="0"/>
              <a:t>6/30/26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F14916E-766D-6FAD-684B-137403C4EA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72CFABF-A949-B379-5E16-0F981B9C20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3FCB7C-59B2-4A4A-B0E6-991D03855F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30236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A087B85-67B8-9BA8-635A-09251189FE8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0BA00A9-E26F-ECA4-41B0-C3F22D1AC7E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33A3C39-F87D-4326-8608-3577456C10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4CE923-72E3-FD4A-B4A1-63E7DC36D43B}" type="datetimeFigureOut">
              <a:rPr lang="en-US" smtClean="0"/>
              <a:t>6/30/26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DEB1A5-7A99-F55F-814D-D7B01999D8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D5F1669-7399-F63A-F832-D5ECCF170F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3FCB7C-59B2-4A4A-B0E6-991D03855F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86031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55A6C2-4B24-FFD6-4376-B258E68070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1C236A-2FBA-CA2B-35FC-54268F77E1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77B7E42-69C0-DDED-361D-F480272D1B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4CE923-72E3-FD4A-B4A1-63E7DC36D43B}" type="datetimeFigureOut">
              <a:rPr lang="en-US" smtClean="0"/>
              <a:t>6/30/26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BB3285D-530B-76BC-9DBA-F703CDB458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A9BCAE9-F7A1-3F8E-C93C-1E9ABE59B0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3FCB7C-59B2-4A4A-B0E6-991D03855F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78293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A435FC-7EF5-13B0-8066-245E9E8A56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DDEB350-DD96-6AE3-DF42-47D90193D1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2D0A4A-155A-12D1-1421-23F31AC43C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4CE923-72E3-FD4A-B4A1-63E7DC36D43B}" type="datetimeFigureOut">
              <a:rPr lang="en-US" smtClean="0"/>
              <a:t>6/30/26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53552D-5328-F31C-D85E-5167E98CA4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48D7A6-3042-C463-42DB-5A81EEB2C0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3FCB7C-59B2-4A4A-B0E6-991D03855F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7040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ABFD36-4412-B9CB-DF9A-57F48F5B70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04013E-3C32-8B56-AFF9-765B1870FBA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A71B349-9B46-C196-6F4E-0ED3C3B65DB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9D0B420-BCD1-32AE-AFC5-A3AC4D06A6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4CE923-72E3-FD4A-B4A1-63E7DC36D43B}" type="datetimeFigureOut">
              <a:rPr lang="en-US" smtClean="0"/>
              <a:t>6/30/26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766E834-ACCD-C6E9-B554-5D744A5546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CFE3D30-40F8-BEB2-36C4-46933FD4CC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3FCB7C-59B2-4A4A-B0E6-991D03855F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99554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4FF6B6-39F8-9CC4-2214-E8EC715302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5CE153-9F37-1DF2-479F-EA8BD42740C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8FAFFAF-BA4D-23C2-F57D-C770529F549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B1870E4-4E62-5DB1-1024-990C8995C94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ACC6CC7-38E7-056C-39E0-7F9A7CD3F4C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092FDE7-D1AA-CAAC-A51D-6AA1BC630B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4CE923-72E3-FD4A-B4A1-63E7DC36D43B}" type="datetimeFigureOut">
              <a:rPr lang="en-US" smtClean="0"/>
              <a:t>6/30/26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24BC488-1BDF-5103-89C0-33861BC6C2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B415BCF-4D36-FC39-D7D6-EE919C5D00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3FCB7C-59B2-4A4A-B0E6-991D03855F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5949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37F1DD-ADED-C79D-A4D9-31F426DFB7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3472CA2-609F-3059-B389-A70B9B7FB5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4CE923-72E3-FD4A-B4A1-63E7DC36D43B}" type="datetimeFigureOut">
              <a:rPr lang="en-US" smtClean="0"/>
              <a:t>6/30/26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0E055D0-0168-1A2A-6A8D-0F3D85E294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3B879E5-D830-BAEB-66EB-B8E1717A3B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3FCB7C-59B2-4A4A-B0E6-991D03855F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58082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916AD6D-9796-3756-F36D-19092693B4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4CE923-72E3-FD4A-B4A1-63E7DC36D43B}" type="datetimeFigureOut">
              <a:rPr lang="en-US" smtClean="0"/>
              <a:t>6/30/26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212AF0F-325D-6146-4764-F7B58DA80A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ED0D851-5789-258B-3859-87EFB4DEB6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3FCB7C-59B2-4A4A-B0E6-991D03855F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35902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EAD7F2-1B19-893B-A4EF-49A43A6DAE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67499C-444D-C585-33BB-A30966A1FA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450B232-381C-A4D4-6713-937F142274A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D3D73AB-B025-C4ED-C86E-2BC347A772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4CE923-72E3-FD4A-B4A1-63E7DC36D43B}" type="datetimeFigureOut">
              <a:rPr lang="en-US" smtClean="0"/>
              <a:t>6/30/26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2410918-1730-4C23-E17C-C7DE743806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6EE3D59-289D-59B2-3428-17FCF0A242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3FCB7C-59B2-4A4A-B0E6-991D03855F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59669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118AFF-5B4E-E539-4275-6B221AE5B4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0429F05-2E04-9372-36D3-385C751F104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2F2AE5E-5BD2-368D-6600-C33F8C555B8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C8293BA-2F90-FF92-EC04-89F3E3DCC7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4CE923-72E3-FD4A-B4A1-63E7DC36D43B}" type="datetimeFigureOut">
              <a:rPr lang="en-US" smtClean="0"/>
              <a:t>6/30/26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320CEF6-68AC-B37F-CD32-F5EABE1EA3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E2AF3D9-E3CA-41B0-D9C7-CC61B93969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3FCB7C-59B2-4A4A-B0E6-991D03855F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87668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E013965-15DF-D2BB-DD34-B3DDD1ED04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B6187F8-DB61-5473-49FB-A1C70EFFCF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E9F0B62-4FDA-E0BC-12A7-F12117AE960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B4CE923-72E3-FD4A-B4A1-63E7DC36D43B}" type="datetimeFigureOut">
              <a:rPr lang="en-US" smtClean="0"/>
              <a:t>6/30/26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58B61D-4711-0911-15B2-4E8AAAE4EF1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44C9C1-2ABD-9199-021C-51F470C20E2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13FCB7C-59B2-4A4A-B0E6-991D03855F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56513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A843720-F0CA-14DD-C197-9756E9E85B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99405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4">
            <a:extLst>
              <a:ext uri="{FF2B5EF4-FFF2-40B4-BE49-F238E27FC236}">
                <a16:creationId xmlns:a16="http://schemas.microsoft.com/office/drawing/2014/main" id="{A95B9B5E-91F8-8369-DE92-902D6F1F251E}"/>
              </a:ext>
            </a:extLst>
          </p:cNvPr>
          <p:cNvSpPr txBox="1"/>
          <p:nvPr/>
        </p:nvSpPr>
        <p:spPr>
          <a:xfrm>
            <a:off x="730182" y="1720831"/>
            <a:ext cx="7462344" cy="4124206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en-GB" sz="1600" b="1" dirty="0">
                <a:solidFill>
                  <a:schemeClr val="bg1"/>
                </a:solidFill>
                <a:effectLst/>
                <a:latin typeface="Avenir Next" panose="020B0503020202020204" pitchFamily="34" charset="0"/>
              </a:rPr>
              <a:t>The following pages can be used to promote your participation at AIRLINE ECONOMICS LONDON 2026</a:t>
            </a:r>
            <a:br>
              <a:rPr lang="en-GB" sz="1600" dirty="0">
                <a:solidFill>
                  <a:schemeClr val="bg1"/>
                </a:solidFill>
                <a:effectLst/>
                <a:latin typeface="Avenir Next" panose="020B0503020202020204" pitchFamily="34" charset="0"/>
              </a:rPr>
            </a:br>
            <a:endParaRPr lang="en-GB" sz="1600" dirty="0">
              <a:solidFill>
                <a:schemeClr val="bg1"/>
              </a:solidFill>
              <a:effectLst/>
              <a:latin typeface="Avenir Next" panose="020B0503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GB" sz="1600" dirty="0">
                <a:solidFill>
                  <a:schemeClr val="bg1"/>
                </a:solidFill>
                <a:effectLst/>
                <a:latin typeface="Avenir Next" panose="020B0503020202020204" pitchFamily="34" charset="0"/>
              </a:rPr>
              <a:t>STEP 1: In the next slide/s click the grey circle to insert your profile image</a:t>
            </a:r>
          </a:p>
          <a:p>
            <a:pPr>
              <a:lnSpc>
                <a:spcPct val="150000"/>
              </a:lnSpc>
            </a:pPr>
            <a:r>
              <a:rPr lang="en-GB" sz="1600" dirty="0">
                <a:solidFill>
                  <a:schemeClr val="bg1"/>
                </a:solidFill>
                <a:effectLst/>
                <a:latin typeface="Avenir Next" panose="020B0503020202020204" pitchFamily="34" charset="0"/>
              </a:rPr>
              <a:t>STEP 2: Enter a message of your choice in the box</a:t>
            </a:r>
          </a:p>
          <a:p>
            <a:pPr>
              <a:lnSpc>
                <a:spcPct val="150000"/>
              </a:lnSpc>
            </a:pPr>
            <a:r>
              <a:rPr lang="en-GB" sz="1600" dirty="0">
                <a:solidFill>
                  <a:schemeClr val="bg1"/>
                </a:solidFill>
                <a:effectLst/>
                <a:latin typeface="Avenir Next" panose="020B0503020202020204" pitchFamily="34" charset="0"/>
              </a:rPr>
              <a:t>STEP 3: Select the slide you would like to export</a:t>
            </a:r>
          </a:p>
          <a:p>
            <a:pPr>
              <a:lnSpc>
                <a:spcPct val="150000"/>
              </a:lnSpc>
            </a:pPr>
            <a:r>
              <a:rPr lang="en-GB" sz="1600" dirty="0">
                <a:solidFill>
                  <a:schemeClr val="bg1"/>
                </a:solidFill>
                <a:latin typeface="Avenir Next" panose="020B0503020202020204" pitchFamily="34" charset="0"/>
              </a:rPr>
              <a:t>STEP 4: Select File &gt; Export</a:t>
            </a:r>
          </a:p>
          <a:p>
            <a:pPr>
              <a:lnSpc>
                <a:spcPct val="150000"/>
              </a:lnSpc>
            </a:pPr>
            <a:r>
              <a:rPr lang="en-GB" sz="1600" dirty="0">
                <a:solidFill>
                  <a:schemeClr val="bg1"/>
                </a:solidFill>
                <a:effectLst/>
                <a:latin typeface="Avenir Next" panose="020B0503020202020204" pitchFamily="34" charset="0"/>
              </a:rPr>
              <a:t>STEP 5: Choose the location you want to export to and File Format &gt; JPG</a:t>
            </a:r>
          </a:p>
          <a:p>
            <a:pPr>
              <a:lnSpc>
                <a:spcPct val="150000"/>
              </a:lnSpc>
            </a:pPr>
            <a:r>
              <a:rPr lang="en-GB" sz="1600" dirty="0">
                <a:solidFill>
                  <a:schemeClr val="bg1"/>
                </a:solidFill>
                <a:latin typeface="Avenir Next" panose="020B0503020202020204" pitchFamily="34" charset="0"/>
              </a:rPr>
              <a:t>STEP 6: Click Export. </a:t>
            </a:r>
            <a:r>
              <a:rPr lang="en-GB" sz="1600" dirty="0">
                <a:solidFill>
                  <a:schemeClr val="bg1"/>
                </a:solidFill>
                <a:effectLst/>
                <a:latin typeface="Avenir Next" panose="020B0503020202020204" pitchFamily="34" charset="0"/>
              </a:rPr>
              <a:t>Your banner is ready to use. </a:t>
            </a:r>
          </a:p>
          <a:p>
            <a:pPr>
              <a:lnSpc>
                <a:spcPct val="150000"/>
              </a:lnSpc>
            </a:pPr>
            <a:br>
              <a:rPr lang="en-GB" sz="1600" dirty="0">
                <a:solidFill>
                  <a:schemeClr val="bg1"/>
                </a:solidFill>
                <a:effectLst/>
                <a:latin typeface="Avenir Next" panose="020B0503020202020204" pitchFamily="34" charset="0"/>
              </a:rPr>
            </a:br>
            <a:r>
              <a:rPr lang="en-GB" sz="1600" dirty="0">
                <a:solidFill>
                  <a:schemeClr val="bg1"/>
                </a:solidFill>
                <a:effectLst/>
                <a:latin typeface="Avenir Next" panose="020B0503020202020204" pitchFamily="34" charset="0"/>
              </a:rPr>
              <a:t>PLEASE include the link: </a:t>
            </a:r>
            <a:r>
              <a:rPr lang="en-GB" sz="1600" dirty="0" err="1">
                <a:solidFill>
                  <a:schemeClr val="bg1"/>
                </a:solidFill>
                <a:effectLst/>
                <a:latin typeface="Avenir Next" panose="020B0503020202020204" pitchFamily="34" charset="0"/>
              </a:rPr>
              <a:t>www.airlineeconomicslondon.com</a:t>
            </a:r>
            <a:r>
              <a:rPr lang="en-GB" sz="1600" dirty="0">
                <a:solidFill>
                  <a:schemeClr val="bg1"/>
                </a:solidFill>
                <a:effectLst/>
                <a:latin typeface="Avenir Next" panose="020B0503020202020204" pitchFamily="34" charset="0"/>
              </a:rPr>
              <a:t> </a:t>
            </a:r>
          </a:p>
        </p:txBody>
      </p:sp>
      <p:sp>
        <p:nvSpPr>
          <p:cNvPr id="4" name="ZoneTexte 4">
            <a:extLst>
              <a:ext uri="{FF2B5EF4-FFF2-40B4-BE49-F238E27FC236}">
                <a16:creationId xmlns:a16="http://schemas.microsoft.com/office/drawing/2014/main" id="{6BF6FA95-FBDC-A6D9-0DC0-970CE2018139}"/>
              </a:ext>
            </a:extLst>
          </p:cNvPr>
          <p:cNvSpPr txBox="1"/>
          <p:nvPr/>
        </p:nvSpPr>
        <p:spPr>
          <a:xfrm>
            <a:off x="8863910" y="1720831"/>
            <a:ext cx="2776152" cy="2285241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en-GB" sz="1200" b="1" dirty="0">
                <a:solidFill>
                  <a:schemeClr val="bg1"/>
                </a:solidFill>
                <a:effectLst/>
                <a:latin typeface="Avenir Next" panose="020B0503020202020204" pitchFamily="34" charset="0"/>
              </a:rPr>
              <a:t>Slide List:</a:t>
            </a:r>
            <a:endParaRPr lang="en-GB" sz="1200" dirty="0">
              <a:solidFill>
                <a:schemeClr val="bg1"/>
              </a:solidFill>
              <a:effectLst/>
              <a:latin typeface="Avenir Next" panose="020B0503020202020204" pitchFamily="34" charset="0"/>
            </a:endParaRP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en-GB" sz="1200" dirty="0">
                <a:solidFill>
                  <a:schemeClr val="bg1"/>
                </a:solidFill>
                <a:effectLst/>
                <a:latin typeface="Avenir Next" panose="020B0503020202020204" pitchFamily="34" charset="0"/>
              </a:rPr>
              <a:t>General banner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en-GB" sz="1200" dirty="0">
                <a:solidFill>
                  <a:schemeClr val="bg1"/>
                </a:solidFill>
                <a:latin typeface="Avenir Next" panose="020B0503020202020204" pitchFamily="34" charset="0"/>
              </a:rPr>
              <a:t>Speaker banner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en-GB" sz="1200" dirty="0">
                <a:solidFill>
                  <a:schemeClr val="bg1"/>
                </a:solidFill>
                <a:effectLst/>
                <a:latin typeface="Avenir Next" panose="020B0503020202020204" pitchFamily="34" charset="0"/>
              </a:rPr>
              <a:t>Speaker banner with photo and message box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en-GB" sz="1200" dirty="0">
                <a:solidFill>
                  <a:schemeClr val="bg1"/>
                </a:solidFill>
                <a:latin typeface="Avenir Next" panose="020B0503020202020204" pitchFamily="34" charset="0"/>
              </a:rPr>
              <a:t>Attendee banner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en-GB" sz="1200" dirty="0">
                <a:solidFill>
                  <a:schemeClr val="bg1"/>
                </a:solidFill>
                <a:effectLst/>
                <a:latin typeface="Avenir Next" panose="020B0503020202020204" pitchFamily="34" charset="0"/>
              </a:rPr>
              <a:t>Attendee banner with photo and me</a:t>
            </a:r>
            <a:r>
              <a:rPr lang="en-GB" sz="1200" dirty="0">
                <a:solidFill>
                  <a:schemeClr val="bg1"/>
                </a:solidFill>
                <a:latin typeface="Avenir Next" panose="020B0503020202020204" pitchFamily="34" charset="0"/>
              </a:rPr>
              <a:t>ssage box</a:t>
            </a:r>
          </a:p>
        </p:txBody>
      </p:sp>
    </p:spTree>
    <p:extLst>
      <p:ext uri="{BB962C8B-B14F-4D97-AF65-F5344CB8AC3E}">
        <p14:creationId xmlns:p14="http://schemas.microsoft.com/office/powerpoint/2010/main" val="15223390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EB4B312-AC4D-65FD-2CAF-ADE7F89B2A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42700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BBE0141F-7FAE-E2AE-16BE-B91AD9A79C55}"/>
              </a:ext>
            </a:extLst>
          </p:cNvPr>
          <p:cNvSpPr txBox="1"/>
          <p:nvPr/>
        </p:nvSpPr>
        <p:spPr>
          <a:xfrm>
            <a:off x="342901" y="304809"/>
            <a:ext cx="9011164" cy="6243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4800" b="1" dirty="0">
                <a:solidFill>
                  <a:schemeClr val="bg1"/>
                </a:solidFill>
                <a:effectLst/>
                <a:latin typeface="Avenir Next" panose="020B0503020202020204" pitchFamily="34" charset="0"/>
              </a:rPr>
              <a:t>I will be speaking at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33862778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7D938782-A320-9E63-3F8F-F62EE90A0530}"/>
              </a:ext>
            </a:extLst>
          </p:cNvPr>
          <p:cNvSpPr/>
          <p:nvPr/>
        </p:nvSpPr>
        <p:spPr>
          <a:xfrm>
            <a:off x="6381672" y="4497859"/>
            <a:ext cx="4840513" cy="1630585"/>
          </a:xfrm>
          <a:prstGeom prst="rect">
            <a:avLst/>
          </a:prstGeom>
          <a:solidFill>
            <a:srgbClr val="4474D3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BE0141F-7FAE-E2AE-16BE-B91AD9A79C55}"/>
              </a:ext>
            </a:extLst>
          </p:cNvPr>
          <p:cNvSpPr txBox="1"/>
          <p:nvPr/>
        </p:nvSpPr>
        <p:spPr>
          <a:xfrm>
            <a:off x="342901" y="304809"/>
            <a:ext cx="9011164" cy="6243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4800" b="1" dirty="0">
                <a:solidFill>
                  <a:schemeClr val="bg1"/>
                </a:solidFill>
                <a:effectLst/>
                <a:latin typeface="Avenir Next" panose="020B0503020202020204" pitchFamily="34" charset="0"/>
              </a:rPr>
              <a:t>I will be speaking at</a:t>
            </a:r>
            <a:endParaRPr lang="en-US" sz="4800" dirty="0"/>
          </a:p>
        </p:txBody>
      </p:sp>
      <p:sp>
        <p:nvSpPr>
          <p:cNvPr id="3" name="Text Placeholder">
            <a:extLst>
              <a:ext uri="{FF2B5EF4-FFF2-40B4-BE49-F238E27FC236}">
                <a16:creationId xmlns:a16="http://schemas.microsoft.com/office/drawing/2014/main" id="{3DAE1A8F-1650-4438-57BF-8E2BC8860EB4}"/>
              </a:ext>
            </a:extLst>
          </p:cNvPr>
          <p:cNvSpPr txBox="1"/>
          <p:nvPr/>
        </p:nvSpPr>
        <p:spPr>
          <a:xfrm>
            <a:off x="6508575" y="4837310"/>
            <a:ext cx="4602397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1800" b="1" dirty="0">
                <a:solidFill>
                  <a:schemeClr val="bg1"/>
                </a:solidFill>
                <a:latin typeface="Aktiv Grotesk" panose="020B0504020202020204"/>
              </a:rPr>
              <a:t>ADD A MESSAGE</a:t>
            </a:r>
          </a:p>
          <a:p>
            <a:pPr algn="ctr"/>
            <a:r>
              <a:rPr lang="fr-FR" sz="1800" dirty="0">
                <a:solidFill>
                  <a:schemeClr val="bg1"/>
                </a:solidFill>
                <a:latin typeface="Aktiv Grotesk" panose="020B0504020202020204"/>
              </a:rPr>
              <a:t>You can add your name, contact information and time/location of </a:t>
            </a:r>
            <a:r>
              <a:rPr lang="fr-FR" sz="1800" dirty="0" err="1">
                <a:solidFill>
                  <a:schemeClr val="bg1"/>
                </a:solidFill>
                <a:latin typeface="Aktiv Grotesk" panose="020B0504020202020204"/>
              </a:rPr>
              <a:t>your</a:t>
            </a:r>
            <a:r>
              <a:rPr lang="fr-FR" sz="1800" dirty="0">
                <a:solidFill>
                  <a:schemeClr val="bg1"/>
                </a:solidFill>
                <a:latin typeface="Aktiv Grotesk" panose="020B0504020202020204"/>
              </a:rPr>
              <a:t> panel discussion</a:t>
            </a:r>
          </a:p>
        </p:txBody>
      </p:sp>
      <p:sp>
        <p:nvSpPr>
          <p:cNvPr id="5" name="Picture Placeholder 7">
            <a:extLst>
              <a:ext uri="{FF2B5EF4-FFF2-40B4-BE49-F238E27FC236}">
                <a16:creationId xmlns:a16="http://schemas.microsoft.com/office/drawing/2014/main" id="{2631141B-EE06-780F-CEDF-4625CC3AFB10}"/>
              </a:ext>
            </a:extLst>
          </p:cNvPr>
          <p:cNvSpPr>
            <a:spLocks noGrp="1"/>
          </p:cNvSpPr>
          <p:nvPr>
            <p:ph type="pic" sz="quarter" idx="4294967295"/>
          </p:nvPr>
        </p:nvSpPr>
        <p:spPr>
          <a:xfrm>
            <a:off x="6877720" y="894501"/>
            <a:ext cx="3789356" cy="3789356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03811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BBE0141F-7FAE-E2AE-16BE-B91AD9A79C55}"/>
              </a:ext>
            </a:extLst>
          </p:cNvPr>
          <p:cNvSpPr txBox="1"/>
          <p:nvPr/>
        </p:nvSpPr>
        <p:spPr>
          <a:xfrm>
            <a:off x="342901" y="304809"/>
            <a:ext cx="901116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4800" b="1" dirty="0">
                <a:solidFill>
                  <a:schemeClr val="bg1"/>
                </a:solidFill>
                <a:effectLst/>
                <a:latin typeface="Avenir Next" panose="020B0503020202020204" pitchFamily="34" charset="0"/>
              </a:rPr>
              <a:t>I will be attending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40552567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7D938782-A320-9E63-3F8F-F62EE90A0530}"/>
              </a:ext>
            </a:extLst>
          </p:cNvPr>
          <p:cNvSpPr/>
          <p:nvPr/>
        </p:nvSpPr>
        <p:spPr>
          <a:xfrm>
            <a:off x="6381672" y="4497859"/>
            <a:ext cx="4840513" cy="1630585"/>
          </a:xfrm>
          <a:prstGeom prst="rect">
            <a:avLst/>
          </a:prstGeom>
          <a:solidFill>
            <a:srgbClr val="4474D3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BE0141F-7FAE-E2AE-16BE-B91AD9A79C55}"/>
              </a:ext>
            </a:extLst>
          </p:cNvPr>
          <p:cNvSpPr txBox="1"/>
          <p:nvPr/>
        </p:nvSpPr>
        <p:spPr>
          <a:xfrm>
            <a:off x="342901" y="304809"/>
            <a:ext cx="901116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4800" b="1" dirty="0">
                <a:solidFill>
                  <a:schemeClr val="bg1"/>
                </a:solidFill>
                <a:effectLst/>
                <a:latin typeface="Avenir Next" panose="020B0503020202020204" pitchFamily="34" charset="0"/>
              </a:rPr>
              <a:t>I will be attending</a:t>
            </a:r>
            <a:endParaRPr lang="en-US" sz="4800" dirty="0"/>
          </a:p>
        </p:txBody>
      </p:sp>
      <p:sp>
        <p:nvSpPr>
          <p:cNvPr id="3" name="Text Placeholder">
            <a:extLst>
              <a:ext uri="{FF2B5EF4-FFF2-40B4-BE49-F238E27FC236}">
                <a16:creationId xmlns:a16="http://schemas.microsoft.com/office/drawing/2014/main" id="{3DAE1A8F-1650-4438-57BF-8E2BC8860EB4}"/>
              </a:ext>
            </a:extLst>
          </p:cNvPr>
          <p:cNvSpPr txBox="1"/>
          <p:nvPr/>
        </p:nvSpPr>
        <p:spPr>
          <a:xfrm>
            <a:off x="6508575" y="4837310"/>
            <a:ext cx="4602397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1800" b="1" dirty="0">
                <a:solidFill>
                  <a:schemeClr val="bg1"/>
                </a:solidFill>
                <a:latin typeface="Aktiv Grotesk" panose="020B0504020202020204"/>
              </a:rPr>
              <a:t>ADD A MESSAGE</a:t>
            </a:r>
          </a:p>
          <a:p>
            <a:pPr algn="ctr"/>
            <a:r>
              <a:rPr lang="fr-FR" sz="1800" dirty="0">
                <a:solidFill>
                  <a:schemeClr val="bg1"/>
                </a:solidFill>
                <a:latin typeface="Aktiv Grotesk" panose="020B0504020202020204"/>
              </a:rPr>
              <a:t>You can add your name, contact information and time/location of </a:t>
            </a:r>
            <a:r>
              <a:rPr lang="fr-FR" sz="1800" dirty="0" err="1">
                <a:solidFill>
                  <a:schemeClr val="bg1"/>
                </a:solidFill>
                <a:latin typeface="Aktiv Grotesk" panose="020B0504020202020204"/>
              </a:rPr>
              <a:t>your</a:t>
            </a:r>
            <a:r>
              <a:rPr lang="fr-FR" sz="1800" dirty="0">
                <a:solidFill>
                  <a:schemeClr val="bg1"/>
                </a:solidFill>
                <a:latin typeface="Aktiv Grotesk" panose="020B0504020202020204"/>
              </a:rPr>
              <a:t> panel discussion</a:t>
            </a:r>
          </a:p>
        </p:txBody>
      </p:sp>
      <p:sp>
        <p:nvSpPr>
          <p:cNvPr id="5" name="Picture Placeholder 7">
            <a:extLst>
              <a:ext uri="{FF2B5EF4-FFF2-40B4-BE49-F238E27FC236}">
                <a16:creationId xmlns:a16="http://schemas.microsoft.com/office/drawing/2014/main" id="{2631141B-EE06-780F-CEDF-4625CC3AFB10}"/>
              </a:ext>
            </a:extLst>
          </p:cNvPr>
          <p:cNvSpPr>
            <a:spLocks noGrp="1"/>
          </p:cNvSpPr>
          <p:nvPr>
            <p:ph type="pic" sz="quarter" idx="4294967295"/>
          </p:nvPr>
        </p:nvSpPr>
        <p:spPr>
          <a:xfrm>
            <a:off x="6877720" y="894501"/>
            <a:ext cx="3789356" cy="3789356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174391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</TotalTime>
  <Words>183</Words>
  <Application>Microsoft Macintosh PowerPoint</Application>
  <PresentationFormat>Widescreen</PresentationFormat>
  <Paragraphs>22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Aktiv Grotesk</vt:lpstr>
      <vt:lpstr>Aptos</vt:lpstr>
      <vt:lpstr>Aptos Display</vt:lpstr>
      <vt:lpstr>Arial</vt:lpstr>
      <vt:lpstr>Avenir Next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Dino D'Amore</dc:creator>
  <cp:lastModifiedBy>airlineeconomics100@gmail.com</cp:lastModifiedBy>
  <cp:revision>11</cp:revision>
  <dcterms:created xsi:type="dcterms:W3CDTF">2024-07-16T16:48:09Z</dcterms:created>
  <dcterms:modified xsi:type="dcterms:W3CDTF">2026-06-30T11:33:44Z</dcterms:modified>
</cp:coreProperties>
</file>