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62" r:id="rId4"/>
    <p:sldId id="260" r:id="rId5"/>
    <p:sldId id="264" r:id="rId6"/>
    <p:sldId id="263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4D3"/>
    <a:srgbClr val="9DA6D0"/>
    <a:srgbClr val="0EBDD9"/>
    <a:srgbClr val="2C49B8"/>
    <a:srgbClr val="9EA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84"/>
    <p:restoredTop sz="94658"/>
  </p:normalViewPr>
  <p:slideViewPr>
    <p:cSldViewPr snapToGrid="0">
      <p:cViewPr varScale="1">
        <p:scale>
          <a:sx n="101" d="100"/>
          <a:sy n="101" d="100"/>
        </p:scale>
        <p:origin x="23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9" d="100"/>
          <a:sy n="119" d="100"/>
        </p:scale>
        <p:origin x="264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7995AE-0664-9BDA-283F-BB5EF79327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1D8540-7F25-9E6D-0070-7A30940F7B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31785-8333-7A43-A56B-0B7EE08C8441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B9C98-05A8-AEE3-4787-A1DC61A949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384AA3-189F-9A65-BAEC-CD90E76FD7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61744-EE0D-304F-A18B-36267732E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77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8C73D-D0AB-6CCC-DDF2-223FC9EB8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C72862-B93D-3AE9-B7E0-CA0D0727A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8C214-2481-92DA-258C-A41667ED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2FC43-449C-4215-AD45-56487F5B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AB1CE-828F-D752-F764-AA09664CE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E6EEE1-E923-760C-B448-F34E9AE848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5718" y="-382415"/>
            <a:ext cx="3424882" cy="3435178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1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5A6C2-4B24-FFD6-4376-B258E6807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C236A-2FBA-CA2B-35FC-54268F77E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B7E42-69C0-DDED-361D-F480272D1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3285D-530B-76BC-9DBA-F703CDB45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BCAE9-F7A1-3F8E-C93C-1E9ABE59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29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435FC-7EF5-13B0-8066-245E9E8A5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EB350-DD96-6AE3-DF42-47D90193D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D0A4A-155A-12D1-1421-23F31AC43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3552D-5328-F31C-D85E-5167E98CA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8D7A6-3042-C463-42DB-5A81EEB2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BFD36-4412-B9CB-DF9A-57F48F5B7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4013E-3C32-8B56-AFF9-765B1870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71B349-9B46-C196-6F4E-0ED3C3B65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D0B420-BCD1-32AE-AFC5-A3AC4D06A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6E834-ACCD-C6E9-B554-5D744A554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FE3D30-40F8-BEB2-36C4-46933FD4C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5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FF6B6-39F8-9CC4-2214-E8EC71530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5CE153-9F37-1DF2-479F-EA8BD4274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FAFFAF-BA4D-23C2-F57D-C770529F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1870E4-4E62-5DB1-1024-990C8995C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CC6CC7-38E7-056C-39E0-7F9A7CD3F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92FDE7-D1AA-CAAC-A51D-6AA1BC630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4BC488-1BDF-5103-89C0-33861BC6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15BCF-4D36-FC39-D7D6-EE919C5D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4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F1DD-ADED-C79D-A4D9-31F426DF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472CA2-609F-3059-B389-A70B9B7FB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E055D0-0168-1A2A-6A8D-0F3D85E29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B879E5-D830-BAEB-66EB-B8E1717A3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08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16AD6D-9796-3756-F36D-19092693B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12AF0F-325D-6146-4764-F7B58DA80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0D851-5789-258B-3859-87EFB4DEB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90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AD7F2-1B19-893B-A4EF-49A43A6DA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7499C-444D-C585-33BB-A30966A1F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0B232-381C-A4D4-6713-937F14227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D73AB-B025-C4ED-C86E-2BC347A77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10918-1730-4C23-E17C-C7DE74380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E3D59-289D-59B2-3428-17FCF0A2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66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18AFF-5B4E-E539-4275-6B221AE5B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429F05-2E04-9372-36D3-385C751F10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2AE5E-5BD2-368D-6600-C33F8C555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293BA-2F90-FF92-EC04-89F3E3DC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0CEF6-68AC-B37F-CD32-F5EABE1EA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AF3D9-E3CA-41B0-D9C7-CC61B9396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76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CE0C-3946-FED1-668B-90368A4E9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7691B3-537F-1A91-2EAD-710CBAA3D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E2880-7468-4475-F3C9-BAF238508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4916E-766D-6FAD-684B-137403C4E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CFABF-A949-B379-5E16-0F981B9C2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23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087B85-67B8-9BA8-635A-09251189F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BA00A9-E26F-ECA4-41B0-C3F22D1AC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A3C39-F87D-4326-8608-3577456C1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EB1A5-7A99-F55F-814D-D7B01999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F1669-7399-F63A-F832-D5ECCF170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0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013965-15DF-D2BB-DD34-B3DDD1ED0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187F8-DB61-5473-49FB-A1C70EFFC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F0B62-4FDA-E0BC-12A7-F12117AE9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4CE923-72E3-FD4A-B4A1-63E7DC36D43B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8B61D-4711-0911-15B2-4E8AAAE4EF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4C9C1-2ABD-9199-021C-51F470C20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3FCB7C-59B2-4A4A-B0E6-991D03855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5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9908DD-1FAC-1B4F-AA66-4BD63F92C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40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4">
            <a:extLst>
              <a:ext uri="{FF2B5EF4-FFF2-40B4-BE49-F238E27FC236}">
                <a16:creationId xmlns:a16="http://schemas.microsoft.com/office/drawing/2014/main" id="{A95B9B5E-91F8-8369-DE92-902D6F1F251E}"/>
              </a:ext>
            </a:extLst>
          </p:cNvPr>
          <p:cNvSpPr txBox="1"/>
          <p:nvPr/>
        </p:nvSpPr>
        <p:spPr>
          <a:xfrm>
            <a:off x="730182" y="1720831"/>
            <a:ext cx="7462344" cy="41242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b="1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The following pages can be used to promote your participation at GROWTH FRONTIERS SINGAPORE 2026</a:t>
            </a:r>
            <a:br>
              <a:rPr lang="en-GB" sz="16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</a:br>
            <a:endParaRPr lang="en-GB" sz="1600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STEP 1: In the next slide/s click the grey circle to insert your profile image</a:t>
            </a: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STEP 2: Enter a message of your choice in the box</a:t>
            </a: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STEP 3: Select the slide you would like to export</a:t>
            </a: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latin typeface="Avenir Next" panose="020B0503020202020204" pitchFamily="34" charset="0"/>
              </a:rPr>
              <a:t>STEP 4: Select File &gt; Export</a:t>
            </a: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STEP 5: Choose the location you want to export to and File Format &gt; JPG</a:t>
            </a: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latin typeface="Avenir Next" panose="020B0503020202020204" pitchFamily="34" charset="0"/>
              </a:rPr>
              <a:t>STEP 6: Click Export. </a:t>
            </a:r>
            <a:r>
              <a:rPr lang="en-GB" sz="16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Your banner is ready to use. </a:t>
            </a:r>
          </a:p>
          <a:p>
            <a:pPr>
              <a:lnSpc>
                <a:spcPct val="150000"/>
              </a:lnSpc>
            </a:pPr>
            <a:br>
              <a:rPr lang="en-GB" sz="16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</a:br>
            <a:r>
              <a:rPr lang="en-GB" sz="16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PLEASE include the link: </a:t>
            </a:r>
            <a:r>
              <a:rPr lang="en-GB" sz="1600" dirty="0" err="1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www.growthfrontierssingapore.com</a:t>
            </a:r>
            <a:r>
              <a:rPr lang="en-GB" sz="16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 </a:t>
            </a:r>
          </a:p>
        </p:txBody>
      </p:sp>
      <p:sp>
        <p:nvSpPr>
          <p:cNvPr id="4" name="ZoneTexte 4">
            <a:extLst>
              <a:ext uri="{FF2B5EF4-FFF2-40B4-BE49-F238E27FC236}">
                <a16:creationId xmlns:a16="http://schemas.microsoft.com/office/drawing/2014/main" id="{6BF6FA95-FBDC-A6D9-0DC0-970CE2018139}"/>
              </a:ext>
            </a:extLst>
          </p:cNvPr>
          <p:cNvSpPr txBox="1"/>
          <p:nvPr/>
        </p:nvSpPr>
        <p:spPr>
          <a:xfrm>
            <a:off x="8863910" y="1720831"/>
            <a:ext cx="2776152" cy="22852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200" b="1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Slide List:</a:t>
            </a:r>
            <a:endParaRPr lang="en-GB" sz="1200" dirty="0">
              <a:solidFill>
                <a:schemeClr val="bg1"/>
              </a:solidFill>
              <a:effectLst/>
              <a:latin typeface="Avenir Next" panose="020B0503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12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General banner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1200" dirty="0">
                <a:solidFill>
                  <a:schemeClr val="bg1"/>
                </a:solidFill>
                <a:latin typeface="Avenir Next" panose="020B0503020202020204" pitchFamily="34" charset="0"/>
              </a:rPr>
              <a:t>Speaker banner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12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Speaker banner with photo and message box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1200" dirty="0">
                <a:solidFill>
                  <a:schemeClr val="bg1"/>
                </a:solidFill>
                <a:latin typeface="Avenir Next" panose="020B0503020202020204" pitchFamily="34" charset="0"/>
              </a:rPr>
              <a:t>Attendee banner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1200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Attendee banner with photo and me</a:t>
            </a:r>
            <a:r>
              <a:rPr lang="en-GB" sz="1200" dirty="0">
                <a:solidFill>
                  <a:schemeClr val="bg1"/>
                </a:solidFill>
                <a:latin typeface="Avenir Next" panose="020B0503020202020204" pitchFamily="34" charset="0"/>
              </a:rPr>
              <a:t>ssage box</a:t>
            </a:r>
          </a:p>
        </p:txBody>
      </p:sp>
    </p:spTree>
    <p:extLst>
      <p:ext uri="{BB962C8B-B14F-4D97-AF65-F5344CB8AC3E}">
        <p14:creationId xmlns:p14="http://schemas.microsoft.com/office/powerpoint/2010/main" val="152233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427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0141F-7FAE-E2AE-16BE-B91AD9A79C55}"/>
              </a:ext>
            </a:extLst>
          </p:cNvPr>
          <p:cNvSpPr txBox="1"/>
          <p:nvPr/>
        </p:nvSpPr>
        <p:spPr>
          <a:xfrm>
            <a:off x="342901" y="304809"/>
            <a:ext cx="9011164" cy="624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I will be speaking at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86277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0141F-7FAE-E2AE-16BE-B91AD9A79C55}"/>
              </a:ext>
            </a:extLst>
          </p:cNvPr>
          <p:cNvSpPr txBox="1"/>
          <p:nvPr/>
        </p:nvSpPr>
        <p:spPr>
          <a:xfrm>
            <a:off x="342901" y="304809"/>
            <a:ext cx="9011164" cy="624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I will be speaking at</a:t>
            </a:r>
            <a:endParaRPr lang="en-US" sz="4800" dirty="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2631141B-EE06-780F-CEDF-4625CC3AFB10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7271420" y="894501"/>
            <a:ext cx="3789356" cy="378935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376C10-70A9-8748-D7C2-EA01ACDF1A0F}"/>
              </a:ext>
            </a:extLst>
          </p:cNvPr>
          <p:cNvSpPr/>
          <p:nvPr/>
        </p:nvSpPr>
        <p:spPr>
          <a:xfrm>
            <a:off x="7708900" y="4497859"/>
            <a:ext cx="2946400" cy="2055332"/>
          </a:xfrm>
          <a:prstGeom prst="rect">
            <a:avLst/>
          </a:prstGeom>
          <a:solidFill>
            <a:srgbClr val="4474D3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B2E2AD79-6849-07C4-3358-3C64D29BB0C2}"/>
              </a:ext>
            </a:extLst>
          </p:cNvPr>
          <p:cNvSpPr txBox="1"/>
          <p:nvPr/>
        </p:nvSpPr>
        <p:spPr>
          <a:xfrm>
            <a:off x="7708900" y="4837310"/>
            <a:ext cx="29464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bg1"/>
                </a:solidFill>
                <a:latin typeface="Aktiv Grotesk" panose="020B0504020202020204"/>
              </a:rPr>
              <a:t>ADD A MESSAGE</a:t>
            </a:r>
          </a:p>
          <a:p>
            <a:pPr algn="ctr"/>
            <a:r>
              <a:rPr lang="fr-FR" sz="1800" dirty="0">
                <a:solidFill>
                  <a:schemeClr val="bg1"/>
                </a:solidFill>
                <a:latin typeface="Aktiv Grotesk" panose="020B0504020202020204"/>
              </a:rPr>
              <a:t>You can add your name, contact information and time/location of </a:t>
            </a:r>
            <a:r>
              <a:rPr lang="fr-FR" sz="1800" dirty="0" err="1">
                <a:solidFill>
                  <a:schemeClr val="bg1"/>
                </a:solidFill>
                <a:latin typeface="Aktiv Grotesk" panose="020B0504020202020204"/>
              </a:rPr>
              <a:t>your</a:t>
            </a:r>
            <a:r>
              <a:rPr lang="fr-FR" sz="1800" dirty="0">
                <a:solidFill>
                  <a:schemeClr val="bg1"/>
                </a:solidFill>
                <a:latin typeface="Aktiv Grotesk" panose="020B0504020202020204"/>
              </a:rPr>
              <a:t> panel discussion</a:t>
            </a:r>
          </a:p>
        </p:txBody>
      </p:sp>
    </p:spTree>
    <p:extLst>
      <p:ext uri="{BB962C8B-B14F-4D97-AF65-F5344CB8AC3E}">
        <p14:creationId xmlns:p14="http://schemas.microsoft.com/office/powerpoint/2010/main" val="77038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E0141F-7FAE-E2AE-16BE-B91AD9A79C55}"/>
              </a:ext>
            </a:extLst>
          </p:cNvPr>
          <p:cNvSpPr txBox="1"/>
          <p:nvPr/>
        </p:nvSpPr>
        <p:spPr>
          <a:xfrm>
            <a:off x="342901" y="304809"/>
            <a:ext cx="90111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I will be attending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05525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938782-A320-9E63-3F8F-F62EE90A0530}"/>
              </a:ext>
            </a:extLst>
          </p:cNvPr>
          <p:cNvSpPr/>
          <p:nvPr/>
        </p:nvSpPr>
        <p:spPr>
          <a:xfrm>
            <a:off x="7708900" y="4497859"/>
            <a:ext cx="2946400" cy="2055332"/>
          </a:xfrm>
          <a:prstGeom prst="rect">
            <a:avLst/>
          </a:prstGeom>
          <a:solidFill>
            <a:srgbClr val="4474D3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E0141F-7FAE-E2AE-16BE-B91AD9A79C55}"/>
              </a:ext>
            </a:extLst>
          </p:cNvPr>
          <p:cNvSpPr txBox="1"/>
          <p:nvPr/>
        </p:nvSpPr>
        <p:spPr>
          <a:xfrm>
            <a:off x="342901" y="304809"/>
            <a:ext cx="90111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  <a:effectLst/>
                <a:latin typeface="Avenir Next" panose="020B0503020202020204" pitchFamily="34" charset="0"/>
              </a:rPr>
              <a:t>I will be attending</a:t>
            </a:r>
            <a:endParaRPr lang="en-US" sz="4800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3DAE1A8F-1650-4438-57BF-8E2BC8860EB4}"/>
              </a:ext>
            </a:extLst>
          </p:cNvPr>
          <p:cNvSpPr txBox="1"/>
          <p:nvPr/>
        </p:nvSpPr>
        <p:spPr>
          <a:xfrm>
            <a:off x="7708900" y="4837310"/>
            <a:ext cx="29464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solidFill>
                  <a:schemeClr val="bg1"/>
                </a:solidFill>
                <a:latin typeface="Aktiv Grotesk" panose="020B0504020202020204"/>
              </a:rPr>
              <a:t>ADD A MESSAGE</a:t>
            </a:r>
          </a:p>
          <a:p>
            <a:pPr algn="ctr"/>
            <a:r>
              <a:rPr lang="fr-FR" sz="1800" dirty="0">
                <a:solidFill>
                  <a:schemeClr val="bg1"/>
                </a:solidFill>
                <a:latin typeface="Aktiv Grotesk" panose="020B0504020202020204"/>
              </a:rPr>
              <a:t>You can add your name, contact information and time/location of </a:t>
            </a:r>
            <a:r>
              <a:rPr lang="fr-FR" sz="1800" dirty="0" err="1">
                <a:solidFill>
                  <a:schemeClr val="bg1"/>
                </a:solidFill>
                <a:latin typeface="Aktiv Grotesk" panose="020B0504020202020204"/>
              </a:rPr>
              <a:t>your</a:t>
            </a:r>
            <a:r>
              <a:rPr lang="fr-FR" sz="1800" dirty="0">
                <a:solidFill>
                  <a:schemeClr val="bg1"/>
                </a:solidFill>
                <a:latin typeface="Aktiv Grotesk" panose="020B0504020202020204"/>
              </a:rPr>
              <a:t> panel discussion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2631141B-EE06-780F-CEDF-4625CC3AFB10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7322220" y="894501"/>
            <a:ext cx="3789356" cy="378935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743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183</Words>
  <Application>Microsoft Macintosh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Aktiv Grotesk</vt:lpstr>
      <vt:lpstr>Aptos</vt:lpstr>
      <vt:lpstr>Aptos Display</vt:lpstr>
      <vt:lpstr>Arial</vt:lpstr>
      <vt:lpstr>Avenir Next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Dino D'Amore</dc:creator>
  <cp:lastModifiedBy>airlineeconomics100@gmail.com</cp:lastModifiedBy>
  <cp:revision>13</cp:revision>
  <dcterms:created xsi:type="dcterms:W3CDTF">2024-07-16T16:48:09Z</dcterms:created>
  <dcterms:modified xsi:type="dcterms:W3CDTF">2026-09-16T16:30:35Z</dcterms:modified>
</cp:coreProperties>
</file>